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78" r:id="rId13"/>
    <p:sldId id="28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5912"/>
  </p:normalViewPr>
  <p:slideViewPr>
    <p:cSldViewPr snapToGrid="0">
      <p:cViewPr varScale="1">
        <p:scale>
          <a:sx n="73" d="100"/>
          <a:sy n="73" d="100"/>
        </p:scale>
        <p:origin x="19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596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436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교육과정에 들어가 있는 주제인만큼 현재 교육과정이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전기에 대해 중요하게 생각하고 있다고 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가능하다는 장점이 있어 공부를 도울 수 있을 것이라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1485898"/>
            <a:ext cx="12062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사용이 가능하다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&lt;HMD</a:t>
            </a:r>
            <a:r>
              <a:rPr lang="ko-KR" altLang="en-US" dirty="0">
                <a:solidFill>
                  <a:schemeClr val="bg1"/>
                </a:solidFill>
              </a:rPr>
              <a:t>의 보급 기사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STATISTA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(2024 Thomas Alsop)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182880" y="1306286"/>
            <a:ext cx="1170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더해주었다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"/>
    </mc:Choice>
    <mc:Fallback>
      <p:transition spd="slow" advTm="1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897</Words>
  <Application>Microsoft Office PowerPoint</Application>
  <PresentationFormat>와이드스크린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微软雅黑</vt:lpstr>
      <vt:lpstr>맑은 고딕</vt:lpstr>
      <vt:lpstr>함초롬바탕</vt:lpstr>
      <vt:lpstr>Arial</vt:lpstr>
      <vt:lpstr>Calibri</vt:lpstr>
      <vt:lpstr>Calibri Light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821033882674</cp:lastModifiedBy>
  <cp:revision>79</cp:revision>
  <dcterms:created xsi:type="dcterms:W3CDTF">2014-11-07T11:09:00Z</dcterms:created>
  <dcterms:modified xsi:type="dcterms:W3CDTF">2024-05-29T03:46:50Z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